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0" r:id="rId5"/>
    <p:sldId id="259" r:id="rId6"/>
    <p:sldId id="265" r:id="rId7"/>
    <p:sldId id="258" r:id="rId8"/>
    <p:sldId id="264" r:id="rId9"/>
    <p:sldId id="261" r:id="rId10"/>
    <p:sldId id="257" r:id="rId11"/>
  </p:sldIdLst>
  <p:sldSz cx="12192000" cy="6858000"/>
  <p:notesSz cx="6742113" cy="98758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F9E7A8-6D60-4F6B-BC45-D5F0E3836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97A79B-3C34-4C31-AE35-D900082A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43AB97-9622-4660-B360-7C280F7B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E79-49FB-4335-A845-1C7266EFAEBE}" type="datetimeFigureOut">
              <a:rPr lang="it-IT" smtClean="0"/>
              <a:t>16/11/2025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3DA647-C390-4CFA-906F-2D438EE9C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77B0BE-0D60-41F1-8783-BA46ED90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CA7C-E559-4431-845B-5F421978D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19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49103C-A661-4B96-B96C-7AA863CC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194A1A-1CF3-42BC-84E7-0F45EB55A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996081-B42B-4437-8E69-FD1A6D18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E79-49FB-4335-A845-1C7266EFAEBE}" type="datetimeFigureOut">
              <a:rPr lang="it-IT" smtClean="0"/>
              <a:t>16/11/2025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42099A-EFEF-4629-92E8-9235951E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EC8A0E-A367-4E49-9D39-D14853A1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CA7C-E559-4431-845B-5F421978D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10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75F2B30-9553-475A-89A0-272602C2A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1713D2-D597-47FD-9143-B9992D236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C674CB-F16E-4468-91B8-D94AE62E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E79-49FB-4335-A845-1C7266EFAEBE}" type="datetimeFigureOut">
              <a:rPr lang="it-IT" smtClean="0"/>
              <a:t>16/11/2025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34B2B4-4F49-4980-AD7A-A0161599A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217E0B-DF14-4E90-BA97-20F3281E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CA7C-E559-4431-845B-5F421978D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00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F8ED84-991D-4FE2-97D2-79857EE3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81B08C-1D5B-4423-8DD8-3DE88F86E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74577C-25BF-4EDE-926A-4E7EBF70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E79-49FB-4335-A845-1C7266EFAEBE}" type="datetimeFigureOut">
              <a:rPr lang="it-IT" smtClean="0"/>
              <a:t>16/11/2025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DFF7A5-C4E1-4D79-8FD1-C40557A6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B770E2-789F-446F-A98A-C5F39334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CA7C-E559-4431-845B-5F421978D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81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9BB0CB-CB2C-4042-B9C9-05A61AE6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1E6296-5BC5-4E61-9987-37948A4BE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DEACD0-E9D9-4C8A-B029-D38441B0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E79-49FB-4335-A845-1C7266EFAEBE}" type="datetimeFigureOut">
              <a:rPr lang="it-IT" smtClean="0"/>
              <a:t>16/11/2025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31F023-1CE4-4954-812A-1A27D69E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8C4691-E288-4D4C-9321-F83BD2A4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CA7C-E559-4431-845B-5F421978D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72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EFFC5-6ABA-41CF-B93C-BE1F563A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FD7A07-3690-4C76-87AF-0ACC2CA00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CD92F6-3D65-4BE0-A407-735A0CA6E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7C1229-8224-498D-92ED-4A9C5110B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E79-49FB-4335-A845-1C7266EFAEBE}" type="datetimeFigureOut">
              <a:rPr lang="it-IT" smtClean="0"/>
              <a:t>16/11/2025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F157DF-AD69-46E7-AC3B-FFF07C15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F6D792-7C96-4282-82C7-C5E8ACC3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CA7C-E559-4431-845B-5F421978D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64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AE7291-2C11-4C38-AE19-9496DE6EB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04A8F1-E747-42D4-8961-5D0B964C9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AFC437-1318-4F01-9ED1-D944E8841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AA91B29-0D98-43D3-AC8A-105BBB40F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26D4CE2-4E9D-483B-A4E7-A3F82CFB9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0E51309-FFAF-48AB-9D06-526850D4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E79-49FB-4335-A845-1C7266EFAEBE}" type="datetimeFigureOut">
              <a:rPr lang="it-IT" smtClean="0"/>
              <a:t>16/11/2025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9C9932-FF18-4212-AF96-8758B8AD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45B97F-E9C6-4306-B66B-EB0B38E3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CA7C-E559-4431-845B-5F421978D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90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81276-3C7D-47E7-A145-064BDE985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DD296A-2E95-435D-B1D0-2D2185D9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E79-49FB-4335-A845-1C7266EFAEBE}" type="datetimeFigureOut">
              <a:rPr lang="it-IT" smtClean="0"/>
              <a:t>16/11/2025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61EDC1-CB0B-4F0B-8148-73FB9FBD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A319AA-78D1-44F2-A560-CDA68DDD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CA7C-E559-4431-845B-5F421978D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00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92E449E-449A-4A82-BECA-BB6D9EC0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E79-49FB-4335-A845-1C7266EFAEBE}" type="datetimeFigureOut">
              <a:rPr lang="it-IT" smtClean="0"/>
              <a:t>16/11/2025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3D52D23-1A07-4B3B-8612-9A4EB724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20CB62-2D9F-4441-9577-3632DB59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CA7C-E559-4431-845B-5F421978D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1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31E09F-45D7-4A2B-BC12-40AD38A4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F95DC5-298B-4A50-B8C0-E3763840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4D2913-5279-4C88-A2F3-D62507D81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865CAD-2226-4819-B6DE-0023DD6F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E79-49FB-4335-A845-1C7266EFAEBE}" type="datetimeFigureOut">
              <a:rPr lang="it-IT" smtClean="0"/>
              <a:t>16/11/2025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7A3DE0-BFD9-428E-805D-B2094CB5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7280AF-843F-4729-8E9A-F7FC664E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CA7C-E559-4431-845B-5F421978D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9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BA7E72-343B-4045-9C68-53EA15C2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EC40215-EFB4-4658-833E-A96EBB61B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3460FB-E81F-43B1-AD8D-B067191F1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C83A6B-540D-437C-BDEE-150FAB05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AE79-49FB-4335-A845-1C7266EFAEBE}" type="datetimeFigureOut">
              <a:rPr lang="it-IT" smtClean="0"/>
              <a:t>16/11/2025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105867-0E2F-4434-8B99-8F5C7E36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D81AAF-A124-4A10-85C0-3B06982C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CA7C-E559-4431-845B-5F421978D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61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B10C815-F63D-4586-9A68-13A2C5B4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D69918-7ACA-4044-BA0F-87D44AB4B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4CB712-8EDE-4712-A9E4-24DE88E61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CAE79-49FB-4335-A845-1C7266EFAEBE}" type="datetimeFigureOut">
              <a:rPr lang="it-IT" smtClean="0"/>
              <a:t>16/11/2025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AF9342-0787-43A9-90FA-F77671441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7B6FCF-C03D-43AA-A5BE-41380ADFF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CA7C-E559-4431-845B-5F421978D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34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1.jp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85FB0A7-489B-B35C-0704-2574D1D15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89" y="0"/>
            <a:ext cx="4870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9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5D28082-7D3E-4208-9EFF-6E154159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19" y="2181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600" b="1" dirty="0"/>
              <a:t>Categoria saggistica</a:t>
            </a:r>
          </a:p>
        </p:txBody>
      </p:sp>
      <p:pic>
        <p:nvPicPr>
          <p:cNvPr id="2050" name="Picture 2" descr="Livros - Gens">
            <a:extLst>
              <a:ext uri="{FF2B5EF4-FFF2-40B4-BE49-F238E27FC236}">
                <a16:creationId xmlns:a16="http://schemas.microsoft.com/office/drawing/2014/main" id="{2DAC9A1A-D392-ED17-7743-90C7801BD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3" t="9394" r="7730" b="9473"/>
          <a:stretch>
            <a:fillRect/>
          </a:stretch>
        </p:blipFill>
        <p:spPr bwMode="auto">
          <a:xfrm>
            <a:off x="638355" y="1543665"/>
            <a:ext cx="3539933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persona, vestiti, Viso umano, libro&#10;&#10;Il contenuto generato dall'IA potrebbe non essere corretto.">
            <a:extLst>
              <a:ext uri="{FF2B5EF4-FFF2-40B4-BE49-F238E27FC236}">
                <a16:creationId xmlns:a16="http://schemas.microsoft.com/office/drawing/2014/main" id="{C59834E7-FDA2-B2A8-EE59-7869BB009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31" y="1657576"/>
            <a:ext cx="3841102" cy="480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8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A4ED320-E495-4586-9E40-DB4808067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34899"/>
            <a:ext cx="10287000" cy="23050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A6ADC55-87A8-4642-8821-B32ECA950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94" y="2337869"/>
            <a:ext cx="3695700" cy="123825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499E7F4-F93D-41D4-903B-5CDE4AC02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5" t="16794" r="36643" b="53568"/>
          <a:stretch>
            <a:fillRect/>
          </a:stretch>
        </p:blipFill>
        <p:spPr>
          <a:xfrm>
            <a:off x="10021078" y="1348088"/>
            <a:ext cx="1331046" cy="167692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0398D08-1B79-4A23-8844-C70B7FE610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15" y="5779089"/>
            <a:ext cx="4295775" cy="79057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982BFDC-9D98-44DF-8FAE-13972102D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98" y="6094183"/>
            <a:ext cx="1935693" cy="64523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C4AE376-CB7F-48EC-9460-1FA4F7A780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3" y="3922316"/>
            <a:ext cx="2008065" cy="66667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15B1B1C-3E70-4134-8C6C-E60FA1652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01" y="3566180"/>
            <a:ext cx="2074963" cy="2074963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E4BBBB9E-E75D-4841-9403-B2D3BCBD61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660633"/>
            <a:ext cx="2571750" cy="1135856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6E0B5D71-805E-414C-8A6B-44F005B7B0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63" y="2926742"/>
            <a:ext cx="3920843" cy="147031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4A7FD7E-775B-1EBF-C02F-340A0DD3CF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436" b="76768"/>
          <a:stretch>
            <a:fillRect/>
          </a:stretch>
        </p:blipFill>
        <p:spPr>
          <a:xfrm>
            <a:off x="10213675" y="525552"/>
            <a:ext cx="469523" cy="53549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D1A81E-28B8-4E72-5569-1B1665D6D95F}"/>
              </a:ext>
            </a:extLst>
          </p:cNvPr>
          <p:cNvSpPr txBox="1"/>
          <p:nvPr/>
        </p:nvSpPr>
        <p:spPr>
          <a:xfrm>
            <a:off x="10136037" y="504353"/>
            <a:ext cx="88852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100" b="1" dirty="0"/>
              <a:t>5</a:t>
            </a:r>
            <a:endParaRPr lang="en-GB" sz="4100" b="1" dirty="0"/>
          </a:p>
        </p:txBody>
      </p:sp>
      <p:pic>
        <p:nvPicPr>
          <p:cNvPr id="8" name="Immagine 7" descr="Immagine che contiene testo&#10;&#10;Il contenuto generato dall'IA potrebbe non essere corretto.">
            <a:extLst>
              <a:ext uri="{FF2B5EF4-FFF2-40B4-BE49-F238E27FC236}">
                <a16:creationId xmlns:a16="http://schemas.microsoft.com/office/drawing/2014/main" id="{EE6001D8-FC51-24D0-B417-DE0997C7C6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22" y="4213012"/>
            <a:ext cx="3692282" cy="1666979"/>
          </a:xfrm>
          <a:prstGeom prst="rect">
            <a:avLst/>
          </a:prstGeom>
        </p:spPr>
      </p:pic>
      <p:pic>
        <p:nvPicPr>
          <p:cNvPr id="2054" name="Picture 6" descr="Editorial Dunken | Feria del Libro">
            <a:extLst>
              <a:ext uri="{FF2B5EF4-FFF2-40B4-BE49-F238E27FC236}">
                <a16:creationId xmlns:a16="http://schemas.microsoft.com/office/drawing/2014/main" id="{894B5885-7924-F115-BE96-4D768B61B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1" b="39641"/>
          <a:stretch>
            <a:fillRect/>
          </a:stretch>
        </p:blipFill>
        <p:spPr bwMode="auto">
          <a:xfrm>
            <a:off x="9277161" y="2926742"/>
            <a:ext cx="2275503" cy="6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talia Book Festival presenta la casa editrice Elemento 115 ...">
            <a:extLst>
              <a:ext uri="{FF2B5EF4-FFF2-40B4-BE49-F238E27FC236}">
                <a16:creationId xmlns:a16="http://schemas.microsoft.com/office/drawing/2014/main" id="{B4ED0988-561D-911A-B1EC-4A420FDA9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5986" r="75386" b="69562"/>
          <a:stretch>
            <a:fillRect/>
          </a:stretch>
        </p:blipFill>
        <p:spPr bwMode="auto">
          <a:xfrm>
            <a:off x="10727205" y="5779089"/>
            <a:ext cx="1108065" cy="85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eccoGiallo Edizioni: graphic journalism, cronaca a fumetti, fumetto ...">
            <a:extLst>
              <a:ext uri="{FF2B5EF4-FFF2-40B4-BE49-F238E27FC236}">
                <a16:creationId xmlns:a16="http://schemas.microsoft.com/office/drawing/2014/main" id="{512B1763-57E6-ABB5-66C0-FD1CEE8E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37" y="3429000"/>
            <a:ext cx="2639494" cy="62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ditoriale Programma">
            <a:extLst>
              <a:ext uri="{FF2B5EF4-FFF2-40B4-BE49-F238E27FC236}">
                <a16:creationId xmlns:a16="http://schemas.microsoft.com/office/drawing/2014/main" id="{F4A281D2-A51A-CB2C-345F-5C984EB9A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03" y="4443880"/>
            <a:ext cx="20002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Editrice Artistica Bassano | LinkedIn">
            <a:extLst>
              <a:ext uri="{FF2B5EF4-FFF2-40B4-BE49-F238E27FC236}">
                <a16:creationId xmlns:a16="http://schemas.microsoft.com/office/drawing/2014/main" id="{0723E6E7-A54E-7EE9-A4C1-0365DE5C0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3" y="4877297"/>
            <a:ext cx="1666979" cy="16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8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5D28082-7D3E-4208-9EFF-6E154159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19" y="2181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600" b="1" dirty="0"/>
              <a:t>Categoria saggistica</a:t>
            </a:r>
          </a:p>
        </p:txBody>
      </p:sp>
      <p:pic>
        <p:nvPicPr>
          <p:cNvPr id="8194" name="Picture 2" descr="Francesco Maria Spanò e la Millenaria Gerace - YouTube">
            <a:extLst>
              <a:ext uri="{FF2B5EF4-FFF2-40B4-BE49-F238E27FC236}">
                <a16:creationId xmlns:a16="http://schemas.microsoft.com/office/drawing/2014/main" id="{EAA4C722-DEF6-59A3-CB44-DB1CFA3AE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5" r="28279"/>
          <a:stretch>
            <a:fillRect/>
          </a:stretch>
        </p:blipFill>
        <p:spPr bwMode="auto">
          <a:xfrm>
            <a:off x="7306574" y="1949569"/>
            <a:ext cx="4408762" cy="41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erace. Città Magno-Greca delle Cento Chiese - Gangemi">
            <a:extLst>
              <a:ext uri="{FF2B5EF4-FFF2-40B4-BE49-F238E27FC236}">
                <a16:creationId xmlns:a16="http://schemas.microsoft.com/office/drawing/2014/main" id="{126F213F-5C87-4DEC-B524-6028A5A0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65" y="1522896"/>
            <a:ext cx="3563039" cy="502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2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5D28082-7D3E-4208-9EFF-6E154159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19" y="2181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600" b="1" dirty="0"/>
              <a:t>Categoria memorialistica/diaristica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BA84B0B-088E-78F1-6FDB-D778E403C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Immagine 5" descr="Immagine che contiene testo, poster, Copertina del libro, romanzo&#10;&#10;Il contenuto generato dall'IA potrebbe non essere corretto.">
            <a:extLst>
              <a:ext uri="{FF2B5EF4-FFF2-40B4-BE49-F238E27FC236}">
                <a16:creationId xmlns:a16="http://schemas.microsoft.com/office/drawing/2014/main" id="{9250CC15-8E45-D302-7FF0-72385701E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09" y="1618310"/>
            <a:ext cx="3331131" cy="4698455"/>
          </a:xfrm>
          <a:prstGeom prst="rect">
            <a:avLst/>
          </a:prstGeom>
        </p:spPr>
      </p:pic>
      <p:pic>
        <p:nvPicPr>
          <p:cNvPr id="7" name="Immagine 6" descr="Immagine che contiene Viso umano, muro, persona, interno&#10;&#10;Il contenuto generato dall'IA potrebbe non essere corretto.">
            <a:extLst>
              <a:ext uri="{FF2B5EF4-FFF2-40B4-BE49-F238E27FC236}">
                <a16:creationId xmlns:a16="http://schemas.microsoft.com/office/drawing/2014/main" id="{3722852A-178C-DE23-537C-4E37787C8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8" y="1625081"/>
            <a:ext cx="3303037" cy="3303037"/>
          </a:xfrm>
          <a:prstGeom prst="rect">
            <a:avLst/>
          </a:prstGeom>
        </p:spPr>
      </p:pic>
      <p:pic>
        <p:nvPicPr>
          <p:cNvPr id="9" name="Immagine 8" descr="Immagine che contiene Viso umano, persona, sorriso, vestiti&#10;&#10;Il contenuto generato dall'IA potrebbe non essere corretto.">
            <a:extLst>
              <a:ext uri="{FF2B5EF4-FFF2-40B4-BE49-F238E27FC236}">
                <a16:creationId xmlns:a16="http://schemas.microsoft.com/office/drawing/2014/main" id="{030F16C1-B6CC-FB08-A4FC-1AAE95AAA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41" y="2771192"/>
            <a:ext cx="2679378" cy="35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4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5D28082-7D3E-4208-9EFF-6E154159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19" y="2181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600" b="1" dirty="0"/>
              <a:t>Categoria memorialistica/diaristica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0AB60AD-F3C8-0885-45D3-AC516DA3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78" y="1543665"/>
            <a:ext cx="3368494" cy="49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persona, Viso umano, vestiti, tessuto&#10;&#10;Il contenuto generato dall'IA potrebbe non essere corretto.">
            <a:extLst>
              <a:ext uri="{FF2B5EF4-FFF2-40B4-BE49-F238E27FC236}">
                <a16:creationId xmlns:a16="http://schemas.microsoft.com/office/drawing/2014/main" id="{D5AAD4B2-3457-9C54-EBA2-840F5CD14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6"/>
          <a:stretch>
            <a:fillRect/>
          </a:stretch>
        </p:blipFill>
        <p:spPr>
          <a:xfrm>
            <a:off x="7254526" y="1543665"/>
            <a:ext cx="2757220" cy="48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1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5D28082-7D3E-4208-9EFF-6E154159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19" y="2181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600" b="1" dirty="0"/>
              <a:t>Categoria memorialistica/diaristica</a:t>
            </a:r>
          </a:p>
        </p:txBody>
      </p:sp>
      <p:pic>
        <p:nvPicPr>
          <p:cNvPr id="4098" name="Picture 2" descr="Nuove formule per il turismo genealogico | Notiziario Araldico">
            <a:extLst>
              <a:ext uri="{FF2B5EF4-FFF2-40B4-BE49-F238E27FC236}">
                <a16:creationId xmlns:a16="http://schemas.microsoft.com/office/drawing/2014/main" id="{EBF95333-CF34-D333-07E4-86B8A59B1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9" y="1475069"/>
            <a:ext cx="3832973" cy="516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Immagine che contiene Viso umano, persona, uomo, vestiti&#10;&#10;Il contenuto generato dall'IA potrebbe non essere corretto.">
            <a:extLst>
              <a:ext uri="{FF2B5EF4-FFF2-40B4-BE49-F238E27FC236}">
                <a16:creationId xmlns:a16="http://schemas.microsoft.com/office/drawing/2014/main" id="{E8EBF118-869D-FABD-594D-50F4105C9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02" y="1661945"/>
            <a:ext cx="32289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7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5D28082-7D3E-4208-9EFF-6E154159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19" y="2181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600" b="1" dirty="0"/>
              <a:t>Categoria graphic </a:t>
            </a:r>
            <a:r>
              <a:rPr lang="it-IT" sz="6600" b="1" dirty="0" err="1"/>
              <a:t>novel</a:t>
            </a:r>
            <a:endParaRPr lang="it-IT" sz="6600" b="1" dirty="0"/>
          </a:p>
        </p:txBody>
      </p:sp>
      <p:pic>
        <p:nvPicPr>
          <p:cNvPr id="3074" name="Picture 2" descr="&quot;Roots - Radici&quot; è il nuovo graphic novel di Bruna Martini">
            <a:extLst>
              <a:ext uri="{FF2B5EF4-FFF2-40B4-BE49-F238E27FC236}">
                <a16:creationId xmlns:a16="http://schemas.microsoft.com/office/drawing/2014/main" id="{5E75A328-DD1C-B32D-A427-1E3AEA6F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9" y="1449231"/>
            <a:ext cx="3568321" cy="49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quot;Roots-Radici&quot;, quando i migranti eravamo noi: il nuovo Graphic Memoir ...">
            <a:extLst>
              <a:ext uri="{FF2B5EF4-FFF2-40B4-BE49-F238E27FC236}">
                <a16:creationId xmlns:a16="http://schemas.microsoft.com/office/drawing/2014/main" id="{7865C3F7-D218-6684-4E04-E5F607D3F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65" y="1944862"/>
            <a:ext cx="6124754" cy="408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3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5D28082-7D3E-4208-9EFF-6E154159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19" y="2181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600" b="1" dirty="0"/>
              <a:t>Categoria saggistica</a:t>
            </a:r>
          </a:p>
        </p:txBody>
      </p:sp>
      <p:pic>
        <p:nvPicPr>
          <p:cNvPr id="1026" name="Picture 2" descr="Migrazioni italiane in America Latina. Dal Messico all'Argentina, un ...">
            <a:extLst>
              <a:ext uri="{FF2B5EF4-FFF2-40B4-BE49-F238E27FC236}">
                <a16:creationId xmlns:a16="http://schemas.microsoft.com/office/drawing/2014/main" id="{EA88C769-FC7A-D663-C856-5E05BA5D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9" y="1543665"/>
            <a:ext cx="3469466" cy="49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 Festival delle grandi migrazioni - Casa D'Italia - Juiz de Fora">
            <a:extLst>
              <a:ext uri="{FF2B5EF4-FFF2-40B4-BE49-F238E27FC236}">
                <a16:creationId xmlns:a16="http://schemas.microsoft.com/office/drawing/2014/main" id="{9E9BD276-B0E7-A7D8-A6D5-F2F55379F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19" y="1701994"/>
            <a:ext cx="4682706" cy="46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3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5D28082-7D3E-4208-9EFF-6E154159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19" y="2181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600" b="1" dirty="0"/>
              <a:t>Categoria narrativa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02FF3DC-E4D9-9AEC-9C66-38009BF1D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9" y="1536112"/>
            <a:ext cx="3413904" cy="510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aria aperta, vestiti, edificio, persona&#10;&#10;Il contenuto generato dall'IA potrebbe non essere corretto.">
            <a:extLst>
              <a:ext uri="{FF2B5EF4-FFF2-40B4-BE49-F238E27FC236}">
                <a16:creationId xmlns:a16="http://schemas.microsoft.com/office/drawing/2014/main" id="{95D5CFB8-08EE-3BE7-BB2C-DB5E3178A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40272" r="25571"/>
          <a:stretch>
            <a:fillRect/>
          </a:stretch>
        </p:blipFill>
        <p:spPr>
          <a:xfrm>
            <a:off x="6941975" y="1505298"/>
            <a:ext cx="3321699" cy="51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12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24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Categoria saggistica</vt:lpstr>
      <vt:lpstr>Categoria memorialistica/diaristica</vt:lpstr>
      <vt:lpstr>Categoria memorialistica/diaristica</vt:lpstr>
      <vt:lpstr>Categoria memorialistica/diaristica</vt:lpstr>
      <vt:lpstr>Categoria graphic novel</vt:lpstr>
      <vt:lpstr>Categoria saggistica</vt:lpstr>
      <vt:lpstr>Categoria narrativa</vt:lpstr>
      <vt:lpstr>Categoria saggistica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Categoria romanzo</dc:title>
  <dc:creator>Utente</dc:creator>
  <cp:lastModifiedBy>Studio</cp:lastModifiedBy>
  <cp:revision>19</cp:revision>
  <cp:lastPrinted>2025-11-11T15:58:40Z</cp:lastPrinted>
  <dcterms:created xsi:type="dcterms:W3CDTF">2024-11-15T15:54:45Z</dcterms:created>
  <dcterms:modified xsi:type="dcterms:W3CDTF">2025-11-16T17:47:35Z</dcterms:modified>
</cp:coreProperties>
</file>